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0" r:id="rId2"/>
    <p:sldId id="272" r:id="rId3"/>
    <p:sldId id="273" r:id="rId4"/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" y="10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BE30C-EE4F-412C-9423-8C4C688F3180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05C7D-F546-40D5-A33A-28D092497A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932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2925D-142F-48F2-ACF6-36A2F591564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988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2925D-142F-48F2-ACF6-36A2F591564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988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2925D-142F-48F2-ACF6-36A2F591564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393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4AA24-108B-4B14-ACED-BEDCF46CB4FC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7982-402B-4768-935B-D8996568C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910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4AA24-108B-4B14-ACED-BEDCF46CB4FC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7982-402B-4768-935B-D8996568C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75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4AA24-108B-4B14-ACED-BEDCF46CB4FC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7982-402B-4768-935B-D8996568C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33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4AA24-108B-4B14-ACED-BEDCF46CB4FC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7982-402B-4768-935B-D8996568C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250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4AA24-108B-4B14-ACED-BEDCF46CB4FC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7982-402B-4768-935B-D8996568C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23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4AA24-108B-4B14-ACED-BEDCF46CB4FC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7982-402B-4768-935B-D8996568C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97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4AA24-108B-4B14-ACED-BEDCF46CB4FC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7982-402B-4768-935B-D8996568C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6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4AA24-108B-4B14-ACED-BEDCF46CB4FC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7982-402B-4768-935B-D8996568C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37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4AA24-108B-4B14-ACED-BEDCF46CB4FC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7982-402B-4768-935B-D8996568C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26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4AA24-108B-4B14-ACED-BEDCF46CB4FC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7982-402B-4768-935B-D8996568C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82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4AA24-108B-4B14-ACED-BEDCF46CB4FC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E7982-402B-4768-935B-D8996568C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50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4AA24-108B-4B14-ACED-BEDCF46CB4FC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E7982-402B-4768-935B-D8996568C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71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handley@silverdaletrust.or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mailto:ksredzki-seamer@silverdaletrust.or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mailto:ksredzki-seamer@silverdaletrus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3" b="8389"/>
          <a:stretch/>
        </p:blipFill>
        <p:spPr>
          <a:xfrm>
            <a:off x="0" y="566851"/>
            <a:ext cx="12192000" cy="62826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3512" y="11663"/>
            <a:ext cx="2298576" cy="9867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0913" y="5517233"/>
            <a:ext cx="3131840" cy="112062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077325" y="2650052"/>
            <a:ext cx="9361040" cy="986967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If you are speaking another language at home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852800" y="4177810"/>
            <a:ext cx="800244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Why not take an exam?				</a:t>
            </a:r>
            <a:endParaRPr lang="en-GB" sz="4400" b="1" dirty="0"/>
          </a:p>
          <a:p>
            <a:r>
              <a:rPr lang="en-GB" sz="4400" b="1" dirty="0" smtClean="0"/>
              <a:t>					</a:t>
            </a:r>
            <a:endParaRPr lang="en-GB" sz="4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8248" y="193355"/>
            <a:ext cx="1969010" cy="74699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441433" y="263954"/>
            <a:ext cx="5104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Outstanding Achievement for All</a:t>
            </a:r>
            <a:endParaRPr lang="en-GB" sz="2400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00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3" b="8389"/>
          <a:stretch/>
        </p:blipFill>
        <p:spPr>
          <a:xfrm>
            <a:off x="0" y="566851"/>
            <a:ext cx="12192000" cy="62826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3512" y="11663"/>
            <a:ext cx="2298576" cy="9867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0913" y="5517233"/>
            <a:ext cx="3131840" cy="112062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098675"/>
            <a:ext cx="10534618" cy="986967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You could take a GCSE or A-level in: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163835" y="2276321"/>
            <a:ext cx="93828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Arabic				Bengali</a:t>
            </a:r>
          </a:p>
          <a:p>
            <a:r>
              <a:rPr lang="en-GB" sz="2800" b="1" dirty="0" smtClean="0"/>
              <a:t>Biblical or modern Hebrew	Chinese </a:t>
            </a:r>
            <a:r>
              <a:rPr lang="en-GB" sz="1600" b="1" dirty="0"/>
              <a:t>(Mandarin or Cantonese)</a:t>
            </a:r>
            <a:r>
              <a:rPr lang="en-GB" sz="2800" b="1" dirty="0"/>
              <a:t>	</a:t>
            </a:r>
          </a:p>
          <a:p>
            <a:r>
              <a:rPr lang="en-GB" sz="2800" b="1" dirty="0" smtClean="0"/>
              <a:t>Dutch</a:t>
            </a:r>
            <a:r>
              <a:rPr lang="en-GB" sz="2800" b="1" dirty="0"/>
              <a:t>		</a:t>
            </a:r>
            <a:r>
              <a:rPr lang="en-GB" sz="2800" b="1" dirty="0" smtClean="0"/>
              <a:t>			Greek</a:t>
            </a:r>
            <a:r>
              <a:rPr lang="en-GB" sz="2800" b="1" dirty="0"/>
              <a:t>			</a:t>
            </a:r>
            <a:endParaRPr lang="en-GB" sz="2800" b="1" dirty="0" smtClean="0"/>
          </a:p>
          <a:p>
            <a:r>
              <a:rPr lang="en-GB" sz="2800" b="1" dirty="0" smtClean="0"/>
              <a:t>Gujarati				Italian</a:t>
            </a:r>
            <a:r>
              <a:rPr lang="en-GB" sz="2800" b="1" dirty="0"/>
              <a:t>	 	</a:t>
            </a:r>
          </a:p>
          <a:p>
            <a:r>
              <a:rPr lang="en-GB" sz="2800" b="1" dirty="0" smtClean="0"/>
              <a:t>Japanese				Persian</a:t>
            </a:r>
          </a:p>
          <a:p>
            <a:r>
              <a:rPr lang="en-GB" sz="2800" b="1" dirty="0" smtClean="0"/>
              <a:t>Polish					Portuguese		</a:t>
            </a:r>
            <a:endParaRPr lang="en-GB" sz="2800" b="1" dirty="0"/>
          </a:p>
          <a:p>
            <a:r>
              <a:rPr lang="en-GB" sz="2800" b="1" dirty="0" smtClean="0"/>
              <a:t>Punjabi				Russian </a:t>
            </a:r>
            <a:endParaRPr lang="en-GB" sz="2800" b="1" dirty="0"/>
          </a:p>
          <a:p>
            <a:r>
              <a:rPr lang="en-GB" sz="2800" b="1" dirty="0" smtClean="0"/>
              <a:t>Turkish</a:t>
            </a:r>
            <a:r>
              <a:rPr lang="en-GB" sz="2800" b="1" dirty="0"/>
              <a:t>	</a:t>
            </a:r>
            <a:r>
              <a:rPr lang="en-GB" sz="2800" b="1" dirty="0" smtClean="0"/>
              <a:t>			Urdu </a:t>
            </a:r>
            <a:r>
              <a:rPr lang="en-GB" sz="2800" b="1" dirty="0"/>
              <a:t>					</a:t>
            </a:r>
            <a:endParaRPr lang="en-GB" sz="2800" b="1" dirty="0" smtClean="0"/>
          </a:p>
          <a:p>
            <a:r>
              <a:rPr lang="en-GB" sz="2800" dirty="0" smtClean="0"/>
              <a:t>		</a:t>
            </a:r>
            <a:r>
              <a:rPr lang="en-GB" sz="2800" dirty="0"/>
              <a:t>	</a:t>
            </a:r>
            <a:r>
              <a:rPr lang="en-GB" sz="2800" dirty="0" smtClean="0"/>
              <a:t>			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393307" y="329693"/>
            <a:ext cx="5104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Outstanding Achievement for All</a:t>
            </a:r>
            <a:endParaRPr lang="en-GB" sz="2400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8248" y="256344"/>
            <a:ext cx="1969010" cy="74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12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3" b="8389"/>
          <a:stretch/>
        </p:blipFill>
        <p:spPr>
          <a:xfrm>
            <a:off x="0" y="566851"/>
            <a:ext cx="12192000" cy="6282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063" y="926599"/>
            <a:ext cx="10515600" cy="1325563"/>
          </a:xfrm>
        </p:spPr>
        <p:txBody>
          <a:bodyPr/>
          <a:lstStyle/>
          <a:p>
            <a:r>
              <a:rPr lang="en-GB" b="1" dirty="0" smtClean="0"/>
              <a:t>We also run after school classes: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621" y="2330133"/>
            <a:ext cx="10515600" cy="364473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For Mandarin Chinese GCSE and A-level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dirty="0" smtClean="0"/>
              <a:t>see Mrs Handley </a:t>
            </a:r>
            <a:r>
              <a:rPr lang="en-GB" dirty="0" smtClean="0">
                <a:hlinkClick r:id="rId3"/>
              </a:rPr>
              <a:t>shandley@silverdaletrust.org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For Urdu – KS3 reading and writing - fortnightly </a:t>
            </a:r>
          </a:p>
          <a:p>
            <a:pPr marL="0" indent="0">
              <a:buNone/>
            </a:pPr>
            <a:r>
              <a:rPr lang="en-GB" dirty="0" smtClean="0"/>
              <a:t>                   - KS4 GCSE class - weekly</a:t>
            </a:r>
            <a:endParaRPr lang="en-GB" dirty="0"/>
          </a:p>
          <a:p>
            <a:pPr>
              <a:buFont typeface="Wingdings" panose="05000000000000000000" pitchFamily="2" charset="2"/>
              <a:buChar char="à"/>
            </a:pPr>
            <a:r>
              <a:rPr lang="en-GB" dirty="0" smtClean="0"/>
              <a:t>see Mrs Sredzki-Seamer </a:t>
            </a:r>
            <a:r>
              <a:rPr lang="en-GB" dirty="0" smtClean="0">
                <a:hlinkClick r:id="rId4"/>
              </a:rPr>
              <a:t>ksredzki-seamer@silverdaletrust.org</a:t>
            </a:r>
            <a:endParaRPr lang="en-GB" dirty="0" smtClean="0"/>
          </a:p>
          <a:p>
            <a:pPr>
              <a:buFont typeface="Wingdings" panose="05000000000000000000" pitchFamily="2" charset="2"/>
              <a:buChar char="à"/>
            </a:pPr>
            <a:endParaRPr lang="en-GB" dirty="0"/>
          </a:p>
          <a:p>
            <a:r>
              <a:rPr lang="en-GB" dirty="0" smtClean="0"/>
              <a:t>For Arabic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/>
              <a:t>see Mrs Sredzki-Seamer </a:t>
            </a:r>
            <a:r>
              <a:rPr lang="en-GB" dirty="0">
                <a:hlinkClick r:id="rId4"/>
              </a:rPr>
              <a:t>ksredzki-seamer@silverdaletrust.org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569770" y="272072"/>
            <a:ext cx="5104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Outstanding Achievement for All</a:t>
            </a:r>
            <a:endParaRPr lang="en-GB" sz="2400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64" y="101637"/>
            <a:ext cx="1969010" cy="74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916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3" b="8389"/>
          <a:stretch/>
        </p:blipFill>
        <p:spPr>
          <a:xfrm>
            <a:off x="0" y="566851"/>
            <a:ext cx="12192000" cy="6282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617" y="1406650"/>
            <a:ext cx="10515600" cy="1325563"/>
          </a:xfrm>
        </p:spPr>
        <p:txBody>
          <a:bodyPr/>
          <a:lstStyle/>
          <a:p>
            <a:r>
              <a:rPr lang="en-GB" b="1" dirty="0" smtClean="0"/>
              <a:t>If you would like to be entered for an exam: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617" y="2780339"/>
            <a:ext cx="8229600" cy="38741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Please see Mrs Sredzki-Seamer in the languages department or send an email to</a:t>
            </a:r>
          </a:p>
          <a:p>
            <a:pPr marL="0" indent="0">
              <a:buNone/>
            </a:pPr>
            <a:r>
              <a:rPr lang="en-GB" dirty="0" smtClean="0">
                <a:hlinkClick r:id="rId4"/>
              </a:rPr>
              <a:t>ksredzki-seamer@silverdaletrust.org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387917" y="260342"/>
            <a:ext cx="5104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Outstanding Achievement for All</a:t>
            </a:r>
            <a:endParaRPr lang="en-GB" sz="2400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64" y="101637"/>
            <a:ext cx="1969010" cy="74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62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95</Words>
  <Application>Microsoft Office PowerPoint</Application>
  <PresentationFormat>Widescreen</PresentationFormat>
  <Paragraphs>33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Trebuchet MS</vt:lpstr>
      <vt:lpstr>Wingdings</vt:lpstr>
      <vt:lpstr>Office Theme</vt:lpstr>
      <vt:lpstr>  If you are speaking another language at home</vt:lpstr>
      <vt:lpstr>    You could take a GCSE or A-level in:</vt:lpstr>
      <vt:lpstr>We also run after school classes:</vt:lpstr>
      <vt:lpstr>If you would like to be entered for an exam:</vt:lpstr>
    </vt:vector>
  </TitlesOfParts>
  <Company>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HoLA Project Update</dc:title>
  <dc:creator>Allison, C</dc:creator>
  <cp:lastModifiedBy>Katrin Sredzki-Seamer</cp:lastModifiedBy>
  <cp:revision>11</cp:revision>
  <dcterms:created xsi:type="dcterms:W3CDTF">2016-06-13T16:08:43Z</dcterms:created>
  <dcterms:modified xsi:type="dcterms:W3CDTF">2017-09-19T14:05:09Z</dcterms:modified>
</cp:coreProperties>
</file>